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7559675" cy="10691813"/>
  <p:notesSz cx="6735763" cy="9866313"/>
  <p:defaultTextStyle>
    <a:defPPr>
      <a:defRPr lang="ja-JP"/>
    </a:defPPr>
    <a:lvl1pPr marL="0" algn="l" defTabSz="91428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91428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717" algn="l" defTabSz="91428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2860" algn="l" defTabSz="91428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005" algn="l" defTabSz="91428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148" algn="l" defTabSz="91428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F45"/>
    <a:srgbClr val="FF3399"/>
    <a:srgbClr val="FA320E"/>
    <a:srgbClr val="99CCFF"/>
    <a:srgbClr val="838799"/>
    <a:srgbClr val="9699A8"/>
    <a:srgbClr val="6F7487"/>
    <a:srgbClr val="898D9D"/>
    <a:srgbClr val="FF8FC7"/>
    <a:srgbClr val="FF7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8" autoAdjust="0"/>
    <p:restoredTop sz="94660"/>
  </p:normalViewPr>
  <p:slideViewPr>
    <p:cSldViewPr snapToGrid="0">
      <p:cViewPr varScale="1">
        <p:scale>
          <a:sx n="55" d="100"/>
          <a:sy n="55" d="100"/>
        </p:scale>
        <p:origin x="2453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2338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6E0D0-7F3E-417B-8C15-C4457AD76BC4}" type="datetimeFigureOut">
              <a:rPr kumimoji="1" lang="ja-JP" altLang="en-US" smtClean="0"/>
              <a:t>2024/10/9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6651B-33BE-408A-8E26-5AA0190410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828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91428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717" algn="l" defTabSz="91428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860" algn="l" defTabSz="91428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005" algn="l" defTabSz="91428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148" algn="l" defTabSz="91428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92338" y="1233488"/>
            <a:ext cx="2351087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6651B-33BE-408A-8E26-5AA0190410F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963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86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632" y="157"/>
            <a:ext cx="7559044" cy="10692392"/>
          </a:xfrm>
          <a:custGeom>
            <a:avLst/>
            <a:gdLst>
              <a:gd name="connsiteX0" fmla="*/ 0 w 7559045"/>
              <a:gd name="connsiteY0" fmla="*/ 0 h 10692392"/>
              <a:gd name="connsiteX1" fmla="*/ 7559045 w 7559045"/>
              <a:gd name="connsiteY1" fmla="*/ 0 h 10692392"/>
              <a:gd name="connsiteX2" fmla="*/ 7559045 w 7559045"/>
              <a:gd name="connsiteY2" fmla="*/ 10692392 h 10692392"/>
              <a:gd name="connsiteX3" fmla="*/ 0 w 7559045"/>
              <a:gd name="connsiteY3" fmla="*/ 10692392 h 1069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9045" h="10692392">
                <a:moveTo>
                  <a:pt x="0" y="0"/>
                </a:moveTo>
                <a:lnTo>
                  <a:pt x="7559045" y="0"/>
                </a:lnTo>
                <a:lnTo>
                  <a:pt x="7559045" y="10692392"/>
                </a:lnTo>
                <a:lnTo>
                  <a:pt x="0" y="10692392"/>
                </a:lnTo>
                <a:close/>
              </a:path>
            </a:pathLst>
          </a:custGeom>
          <a:blipFill dpi="0" rotWithShape="1">
            <a:blip/>
            <a:srcRect/>
            <a:tile tx="0" ty="0" sx="100000" sy="100000" flip="none" algn="tl"/>
          </a:blipFill>
        </p:spPr>
        <p:txBody>
          <a:bodyPr wrap="square" tIns="4680000" anchor="t" anchorCtr="1">
            <a:noAutofit/>
          </a:bodyPr>
          <a:lstStyle>
            <a:lvl1pPr marL="0" indent="0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181884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図プレースホルダー 10"/>
          <p:cNvSpPr>
            <a:spLocks noGrp="1"/>
          </p:cNvSpPr>
          <p:nvPr>
            <p:ph type="pic" sz="quarter" idx="10" hasCustomPrompt="1"/>
          </p:nvPr>
        </p:nvSpPr>
        <p:spPr>
          <a:xfrm>
            <a:off x="-2185" y="2075534"/>
            <a:ext cx="7561860" cy="5037815"/>
          </a:xfrm>
          <a:custGeom>
            <a:avLst/>
            <a:gdLst>
              <a:gd name="connsiteX0" fmla="*/ 0 w 7561860"/>
              <a:gd name="connsiteY0" fmla="*/ 0 h 5037815"/>
              <a:gd name="connsiteX1" fmla="*/ 7561860 w 7561860"/>
              <a:gd name="connsiteY1" fmla="*/ 0 h 5037815"/>
              <a:gd name="connsiteX2" fmla="*/ 7561860 w 7561860"/>
              <a:gd name="connsiteY2" fmla="*/ 5037815 h 5037815"/>
              <a:gd name="connsiteX3" fmla="*/ 0 w 7561860"/>
              <a:gd name="connsiteY3" fmla="*/ 5037815 h 503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61860" h="5037815">
                <a:moveTo>
                  <a:pt x="0" y="0"/>
                </a:moveTo>
                <a:lnTo>
                  <a:pt x="7561860" y="0"/>
                </a:lnTo>
                <a:lnTo>
                  <a:pt x="7561860" y="5037815"/>
                </a:lnTo>
                <a:lnTo>
                  <a:pt x="0" y="5037815"/>
                </a:lnTo>
                <a:close/>
              </a:path>
            </a:pathLst>
          </a:custGeom>
          <a:blipFill dpi="0" rotWithShape="1">
            <a:blip/>
            <a:srcRect/>
            <a:stretch>
              <a:fillRect/>
            </a:stretch>
          </a:blipFill>
        </p:spPr>
        <p:txBody>
          <a:bodyPr wrap="square" tIns="1980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3" name="図プレースホルダー 15"/>
          <p:cNvSpPr>
            <a:spLocks noGrp="1"/>
          </p:cNvSpPr>
          <p:nvPr>
            <p:ph type="pic" sz="quarter" idx="12" hasCustomPrompt="1"/>
          </p:nvPr>
        </p:nvSpPr>
        <p:spPr>
          <a:xfrm>
            <a:off x="6201951" y="9236549"/>
            <a:ext cx="1087826" cy="1087826"/>
          </a:xfrm>
          <a:custGeom>
            <a:avLst/>
            <a:gdLst>
              <a:gd name="connsiteX0" fmla="*/ 543913 w 1087826"/>
              <a:gd name="connsiteY0" fmla="*/ 0 h 1087826"/>
              <a:gd name="connsiteX1" fmla="*/ 1087826 w 1087826"/>
              <a:gd name="connsiteY1" fmla="*/ 543913 h 1087826"/>
              <a:gd name="connsiteX2" fmla="*/ 543913 w 1087826"/>
              <a:gd name="connsiteY2" fmla="*/ 1087826 h 1087826"/>
              <a:gd name="connsiteX3" fmla="*/ 0 w 1087826"/>
              <a:gd name="connsiteY3" fmla="*/ 543913 h 1087826"/>
              <a:gd name="connsiteX4" fmla="*/ 543913 w 1087826"/>
              <a:gd name="connsiteY4" fmla="*/ 0 h 108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7826" h="1087826">
                <a:moveTo>
                  <a:pt x="543913" y="0"/>
                </a:moveTo>
                <a:cubicBezTo>
                  <a:pt x="844308" y="0"/>
                  <a:pt x="1087826" y="243518"/>
                  <a:pt x="1087826" y="543913"/>
                </a:cubicBezTo>
                <a:cubicBezTo>
                  <a:pt x="1087826" y="844308"/>
                  <a:pt x="844308" y="1087826"/>
                  <a:pt x="543913" y="1087826"/>
                </a:cubicBezTo>
                <a:cubicBezTo>
                  <a:pt x="243518" y="1087826"/>
                  <a:pt x="0" y="844308"/>
                  <a:pt x="0" y="543913"/>
                </a:cubicBezTo>
                <a:cubicBezTo>
                  <a:pt x="0" y="243518"/>
                  <a:pt x="243518" y="0"/>
                  <a:pt x="543913" y="0"/>
                </a:cubicBezTo>
                <a:close/>
              </a:path>
            </a:pathLst>
          </a:custGeom>
          <a:blipFill dpi="0" rotWithShape="1">
            <a:blip/>
            <a:srcRect/>
            <a:tile tx="0" ty="0" sx="100000" sy="100000" flip="none" algn="tl"/>
          </a:blipFill>
        </p:spPr>
        <p:txBody>
          <a:bodyPr wrap="square" tIns="144000" anchor="t" anchorCtr="1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9289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9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9" y="2846201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CB2DC-B79A-48C2-A6AA-761A7C75FE2D}" type="datetimeFigureOut">
              <a:rPr kumimoji="1" lang="ja-JP" altLang="en-US" smtClean="0"/>
              <a:t>2024/10/9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4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1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A9291-39B7-4508-ADCF-0A47D281E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472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</p:sldLayoutIdLst>
  <p:txStyles>
    <p:titleStyle>
      <a:lvl1pPr algn="l" defTabSz="755923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1" indent="-188981" algn="l" defTabSz="755923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42" indent="-188981" algn="l" defTabSz="75592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04" indent="-188981" algn="l" defTabSz="75592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65" indent="-188981" algn="l" defTabSz="75592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0828" indent="-188981" algn="l" defTabSz="75592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8790" indent="-188981" algn="l" defTabSz="75592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6751" indent="-188981" algn="l" defTabSz="75592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4713" indent="-188981" algn="l" defTabSz="75592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2675" indent="-188981" algn="l" defTabSz="75592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23" rtl="0" eaLnBrk="1" latinLnBrk="0" hangingPunct="1">
        <a:defRPr kumimoji="1"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7961" algn="l" defTabSz="755923" rtl="0" eaLnBrk="1" latinLnBrk="0" hangingPunct="1">
        <a:defRPr kumimoji="1"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5923" algn="l" defTabSz="755923" rtl="0" eaLnBrk="1" latinLnBrk="0" hangingPunct="1">
        <a:defRPr kumimoji="1"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3885" algn="l" defTabSz="755923" rtl="0" eaLnBrk="1" latinLnBrk="0" hangingPunct="1">
        <a:defRPr kumimoji="1"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1846" algn="l" defTabSz="755923" rtl="0" eaLnBrk="1" latinLnBrk="0" hangingPunct="1">
        <a:defRPr kumimoji="1"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89809" algn="l" defTabSz="755923" rtl="0" eaLnBrk="1" latinLnBrk="0" hangingPunct="1">
        <a:defRPr kumimoji="1"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7770" algn="l" defTabSz="755923" rtl="0" eaLnBrk="1" latinLnBrk="0" hangingPunct="1">
        <a:defRPr kumimoji="1"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5732" algn="l" defTabSz="755923" rtl="0" eaLnBrk="1" latinLnBrk="0" hangingPunct="1">
        <a:defRPr kumimoji="1"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3694" algn="l" defTabSz="755923" rtl="0" eaLnBrk="1" latinLnBrk="0" hangingPunct="1">
        <a:defRPr kumimoji="1"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テキスト ボックス 40"/>
          <p:cNvSpPr txBox="1"/>
          <p:nvPr/>
        </p:nvSpPr>
        <p:spPr>
          <a:xfrm>
            <a:off x="575447" y="6461823"/>
            <a:ext cx="64087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水沼貴史</a:t>
            </a:r>
            <a:br>
              <a:rPr lang="en-US" altLang="ja-JP" sz="5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</a:br>
            <a:r>
              <a:rPr lang="en-US" altLang="ja-JP" sz="3200" b="1" dirty="0">
                <a:solidFill>
                  <a:schemeClr val="bg1"/>
                </a:solidFill>
              </a:rPr>
              <a:t>Takashi</a:t>
            </a:r>
            <a:r>
              <a:rPr lang="ja-JP" altLang="en-US" sz="3200" b="1" dirty="0">
                <a:solidFill>
                  <a:schemeClr val="bg1"/>
                </a:solidFill>
              </a:rPr>
              <a:t>　</a:t>
            </a:r>
            <a:r>
              <a:rPr lang="en-US" altLang="ja-JP" sz="3200" b="1" dirty="0" err="1">
                <a:solidFill>
                  <a:schemeClr val="bg1"/>
                </a:solidFill>
              </a:rPr>
              <a:t>Mizunuma</a:t>
            </a:r>
            <a:endParaRPr lang="ja-JP" altLang="en-US" sz="5400" b="1" dirty="0">
              <a:solidFill>
                <a:schemeClr val="bg1"/>
              </a:solidFill>
            </a:endParaRPr>
          </a:p>
          <a:p>
            <a:endParaRPr lang="en-US" altLang="ja-JP" sz="5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0" y="8478045"/>
            <a:ext cx="7559675" cy="2162793"/>
          </a:xfrm>
          <a:prstGeom prst="rect">
            <a:avLst/>
          </a:prstGeom>
          <a:solidFill>
            <a:srgbClr val="B68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altLang="ja-JP" sz="3200" b="1" dirty="0"/>
            </a:br>
            <a:endParaRPr lang="en-US" altLang="ja-JP" sz="3200" b="1" dirty="0"/>
          </a:p>
          <a:p>
            <a:pPr algn="ctr"/>
            <a:r>
              <a:rPr lang="en-US" altLang="ja-JP" sz="3200" b="1" dirty="0"/>
              <a:t>2024</a:t>
            </a:r>
            <a:r>
              <a:rPr lang="ja-JP" altLang="en-US" sz="3200" b="1" dirty="0"/>
              <a:t>年</a:t>
            </a:r>
            <a:r>
              <a:rPr lang="en-US" altLang="ja-JP" sz="3200" b="1" dirty="0"/>
              <a:t>12</a:t>
            </a:r>
            <a:r>
              <a:rPr lang="ja-JP" altLang="en-US" sz="3200" b="1" dirty="0"/>
              <a:t>月</a:t>
            </a:r>
            <a:r>
              <a:rPr lang="en-US" altLang="ja-JP" sz="3200" b="1" dirty="0"/>
              <a:t>21</a:t>
            </a:r>
            <a:r>
              <a:rPr lang="ja-JP" altLang="en-US" sz="3200" b="1" dirty="0"/>
              <a:t>日（土）</a:t>
            </a:r>
            <a:r>
              <a:rPr lang="en-US" altLang="ja-JP" sz="3200" b="1" dirty="0"/>
              <a:t>14:00</a:t>
            </a:r>
            <a:r>
              <a:rPr lang="ja-JP" altLang="en-US" sz="3200" b="1" dirty="0"/>
              <a:t>～</a:t>
            </a:r>
            <a:br>
              <a:rPr lang="en-US" altLang="ja-JP" sz="3200" b="1" dirty="0"/>
            </a:br>
            <a:r>
              <a:rPr lang="ja-JP" altLang="en-US" sz="3200" b="1" dirty="0"/>
              <a:t>昭和大学病院地下</a:t>
            </a:r>
            <a:r>
              <a:rPr lang="en-US" altLang="ja-JP" sz="3200" b="1" dirty="0"/>
              <a:t>1</a:t>
            </a:r>
            <a:r>
              <a:rPr lang="ja-JP" altLang="en-US" sz="3200" b="1" dirty="0"/>
              <a:t>階臨床講堂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-498069" y="7768542"/>
            <a:ext cx="8141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ja-JP" altLang="en-US" sz="3600" b="1" dirty="0">
                <a:highlight>
                  <a:srgbClr val="FFFF00"/>
                </a:highligh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「サッカーライフ・ チャレンジする理由」</a:t>
            </a:r>
            <a:endParaRPr lang="en-US" altLang="ja-JP" sz="3600" b="1" dirty="0">
              <a:highlight>
                <a:srgbClr val="FFFF00"/>
              </a:highligh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A11124B-C617-8821-DF24-F9734A0C685D}"/>
              </a:ext>
            </a:extLst>
          </p:cNvPr>
          <p:cNvSpPr txBox="1"/>
          <p:nvPr/>
        </p:nvSpPr>
        <p:spPr>
          <a:xfrm>
            <a:off x="-498069" y="8473739"/>
            <a:ext cx="814197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ja-JP" altLang="en-US" sz="3200" b="1" dirty="0">
                <a:solidFill>
                  <a:srgbClr val="002060"/>
                </a:solidFill>
                <a:highlight>
                  <a:srgbClr val="B68F45"/>
                </a:highligh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第</a:t>
            </a:r>
            <a:r>
              <a:rPr lang="en-US" altLang="ja-JP" sz="3200" b="1" dirty="0">
                <a:solidFill>
                  <a:srgbClr val="FF0000"/>
                </a:solidFill>
                <a:highlight>
                  <a:srgbClr val="B68F45"/>
                </a:highligh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16</a:t>
            </a:r>
            <a:r>
              <a:rPr lang="ja-JP" altLang="en-US" sz="3200" b="1" dirty="0">
                <a:solidFill>
                  <a:srgbClr val="002060"/>
                </a:solidFill>
                <a:highlight>
                  <a:srgbClr val="B68F45"/>
                </a:highligh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回昭和大学スポーツ運動科学研究所学術研究発表会</a:t>
            </a:r>
            <a:endParaRPr lang="en-US" altLang="ja-JP" sz="3200" b="1" dirty="0">
              <a:solidFill>
                <a:srgbClr val="002060"/>
              </a:solidFill>
              <a:highlight>
                <a:srgbClr val="B68F45"/>
              </a:highligh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B9E751B-E7A7-29BA-0D47-75FE790D2ED7}"/>
              </a:ext>
            </a:extLst>
          </p:cNvPr>
          <p:cNvSpPr/>
          <p:nvPr/>
        </p:nvSpPr>
        <p:spPr>
          <a:xfrm>
            <a:off x="148996" y="5730188"/>
            <a:ext cx="53789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altLang="ja-JP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pecial </a:t>
            </a:r>
            <a:r>
              <a:rPr lang="en-US" altLang="ja-JP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r>
              <a:rPr lang="en-US" altLang="ja-JP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ecture</a:t>
            </a:r>
            <a:endParaRPr lang="ja-JP" alt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4" name="3D モデル 13" descr="サッカー ボール">
                <a:extLst>
                  <a:ext uri="{FF2B5EF4-FFF2-40B4-BE49-F238E27FC236}">
                    <a16:creationId xmlns:a16="http://schemas.microsoft.com/office/drawing/2014/main" id="{8770A375-F670-EC01-7498-DB1A453C68A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19568747"/>
                  </p:ext>
                </p:extLst>
              </p:nvPr>
            </p:nvGraphicFramePr>
            <p:xfrm rot="20748525">
              <a:off x="6539548" y="9276912"/>
              <a:ext cx="889358" cy="889358"/>
            </p:xfrm>
            <a:graphic>
              <a:graphicData uri="http://schemas.microsoft.com/office/drawing/2017/model3d">
                <am3d:model3d r:embed="rId4">
                  <am3d:spPr>
                    <a:xfrm rot="20748525">
                      <a:off x="0" y="0"/>
                      <a:ext cx="889358" cy="889358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692271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4803873" ay="2160029" az="-4404331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137172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4" name="3D モデル 13" descr="サッカー ボール">
                <a:extLst>
                  <a:ext uri="{FF2B5EF4-FFF2-40B4-BE49-F238E27FC236}">
                    <a16:creationId xmlns:a16="http://schemas.microsoft.com/office/drawing/2014/main" id="{8770A375-F670-EC01-7498-DB1A453C68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748525">
                <a:off x="6539548" y="9276912"/>
                <a:ext cx="889358" cy="88935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7245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114_kaigaizassi_poster.potx" id="{34F871F9-5277-400A-88B9-3168C820015A}" vid="{8E568370-82F4-44AE-BB3F-2488486644D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2692</TotalTime>
  <Words>47</Words>
  <Application>Microsoft Office PowerPoint</Application>
  <PresentationFormat>ユーザー設定</PresentationFormat>
  <Paragraphs>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HGPｺﾞｼｯｸE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rie katsura</dc:creator>
  <cp:lastModifiedBy>Rie Katsura</cp:lastModifiedBy>
  <cp:revision>18</cp:revision>
  <cp:lastPrinted>2024-10-09T00:33:28Z</cp:lastPrinted>
  <dcterms:created xsi:type="dcterms:W3CDTF">2014-09-24T01:08:19Z</dcterms:created>
  <dcterms:modified xsi:type="dcterms:W3CDTF">2024-10-09T00:37:29Z</dcterms:modified>
</cp:coreProperties>
</file>